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-10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15.10.2018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15.10.2018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728" y="2357430"/>
            <a:ext cx="6315060" cy="928694"/>
          </a:xfrm>
        </p:spPr>
        <p:txBody>
          <a:bodyPr>
            <a:normAutofit/>
          </a:bodyPr>
          <a:lstStyle/>
          <a:p>
            <a:r>
              <a:rPr lang="ru-RU" sz="5400" dirty="0" smtClean="0">
                <a:solidFill>
                  <a:schemeClr val="tx1"/>
                </a:solidFill>
              </a:rPr>
              <a:t>«Деревья»</a:t>
            </a:r>
            <a:endParaRPr lang="ru-RU" sz="5400" dirty="0">
              <a:solidFill>
                <a:schemeClr val="tx1"/>
              </a:solidFill>
            </a:endParaRPr>
          </a:p>
        </p:txBody>
      </p:sp>
      <p:pic>
        <p:nvPicPr>
          <p:cNvPr id="1026" name="Picture 2" descr="https://im0-tub-ru.yandex.net/i?id=80fad96b6b7b9bec944f9c2e8fe6915a&amp;n=13&amp;exp=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928670"/>
            <a:ext cx="3643338" cy="494012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Рябины</a:t>
            </a:r>
            <a:endParaRPr lang="ru-RU" dirty="0"/>
          </a:p>
        </p:txBody>
      </p:sp>
      <p:pic>
        <p:nvPicPr>
          <p:cNvPr id="47106" name="Picture 2" descr="https://st2.depositphotos.com/3969727/8568/i/950/depositphotos_85680904-stock-photo-autumn-leaf-of-a-rowa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2071678"/>
            <a:ext cx="4097112" cy="30718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Кленовый</a:t>
            </a:r>
            <a:endParaRPr lang="ru-RU" dirty="0"/>
          </a:p>
        </p:txBody>
      </p:sp>
      <p:pic>
        <p:nvPicPr>
          <p:cNvPr id="48130" name="Picture 2" descr="http://eduportal44.ru/Kostroma_EDU/ds_70/DocLib1/autumn-leaf-transparent-png-clip-art-image-5a1cfd71583f44.87774241151184932936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2214554"/>
            <a:ext cx="3791710" cy="32861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Осины</a:t>
            </a:r>
            <a:endParaRPr lang="ru-RU" dirty="0"/>
          </a:p>
        </p:txBody>
      </p:sp>
      <p:pic>
        <p:nvPicPr>
          <p:cNvPr id="49154" name="Picture 2" descr="https://im0-tub-ru.yandex.net/i?id=3e3df929ed35a8125a2641875966746d&amp;n=13&amp;exp=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1214422"/>
            <a:ext cx="3500462" cy="51148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Березы</a:t>
            </a:r>
            <a:endParaRPr lang="ru-RU" dirty="0"/>
          </a:p>
        </p:txBody>
      </p:sp>
      <p:pic>
        <p:nvPicPr>
          <p:cNvPr id="50178" name="Picture 2" descr="https://st.depositphotos.com/1801791/1383/i/950/depositphotos_13838783-stock-photo-autumn-leaf-of-birch-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1500174"/>
            <a:ext cx="3000396" cy="38744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Без </a:t>
            </a:r>
            <a:r>
              <a:rPr lang="ru-RU" dirty="0" smtClean="0"/>
              <a:t>чего дерево не может жить?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Правильно</a:t>
            </a:r>
            <a:r>
              <a:rPr lang="ru-RU" dirty="0" smtClean="0"/>
              <a:t>, а зачем дереву корень? Ответы детей ( чтобы брать воду из земли, и чтобы крепко держаться).А что еще есть у дерева? Ответы детей (ствол, ветки, листья). </a:t>
            </a:r>
            <a:br>
              <a:rPr lang="ru-RU" dirty="0" smtClean="0"/>
            </a:br>
            <a:r>
              <a:rPr lang="ru-RU" dirty="0" smtClean="0"/>
              <a:t>А когда на ветках много листьев, то как это можно назвать?–( крона).</a:t>
            </a: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0" y="2428868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Д</a:t>
            </a:r>
            <a:r>
              <a:rPr lang="ru-RU" dirty="0" smtClean="0"/>
              <a:t>еревья </a:t>
            </a:r>
            <a:r>
              <a:rPr lang="ru-RU" dirty="0" smtClean="0"/>
              <a:t>у которых есть листочки, </a:t>
            </a:r>
            <a:r>
              <a:rPr lang="ru-RU" dirty="0" smtClean="0"/>
              <a:t>называются</a:t>
            </a:r>
            <a:r>
              <a:rPr lang="ru-RU" dirty="0" smtClean="0"/>
              <a:t>? – лиственные.</a:t>
            </a:r>
            <a:br>
              <a:rPr lang="ru-RU" dirty="0" smtClean="0"/>
            </a:br>
            <a:r>
              <a:rPr lang="ru-RU" dirty="0" smtClean="0"/>
              <a:t>А какие ещё есть деревья?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У </a:t>
            </a:r>
            <a:r>
              <a:rPr lang="ru-RU" dirty="0" smtClean="0"/>
              <a:t>которых вместо листьев, иголки.</a:t>
            </a: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Ель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51204" name="Picture 4" descr="http://zelenfond.ru/img/eb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1571612"/>
            <a:ext cx="6191293" cy="46434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6" name="AutoShape 4" descr="https://ds02.infourok.ru/uploads/ex/06ec/0006969b-37fb8d1a/img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4278" name="Picture 6" descr="https://ds02.infourok.ru/uploads/ex/06ec/0006969b-37fb8d1a/img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928670"/>
            <a:ext cx="6769084" cy="5076814"/>
          </a:xfrm>
          <a:prstGeom prst="rect">
            <a:avLst/>
          </a:prstGeom>
          <a:noFill/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56" y="2786058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Физкультурная минутка:</a:t>
            </a:r>
            <a:br>
              <a:rPr lang="ru-RU" dirty="0" smtClean="0"/>
            </a:br>
            <a:r>
              <a:rPr lang="ru-RU" dirty="0" smtClean="0"/>
              <a:t>Вот стоит большая </a:t>
            </a:r>
            <a:r>
              <a:rPr lang="ru-RU" dirty="0" smtClean="0"/>
              <a:t>елка</a:t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dirty="0" smtClean="0"/>
              <a:t>(руки «домиком» над головой)</a:t>
            </a:r>
            <a:br>
              <a:rPr lang="ru-RU" dirty="0" smtClean="0"/>
            </a:br>
            <a:r>
              <a:rPr lang="ru-RU" dirty="0" smtClean="0"/>
              <a:t>А на ней растут </a:t>
            </a:r>
            <a:r>
              <a:rPr lang="ru-RU" dirty="0" smtClean="0"/>
              <a:t>иголки</a:t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dirty="0" smtClean="0"/>
              <a:t>(пальцы растопырить)</a:t>
            </a:r>
            <a:br>
              <a:rPr lang="ru-RU" dirty="0" smtClean="0"/>
            </a:br>
            <a:r>
              <a:rPr lang="ru-RU" dirty="0" smtClean="0"/>
              <a:t>Есть на елке также шишки (кулачки)</a:t>
            </a:r>
            <a:br>
              <a:rPr lang="ru-RU" dirty="0" smtClean="0"/>
            </a:br>
            <a:r>
              <a:rPr lang="ru-RU" dirty="0" smtClean="0"/>
              <a:t>А внизу берлога мишки (присесть)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2786058"/>
            <a:ext cx="7498080" cy="1143000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Игра «Это я, это я, это все мои друзья!».</a:t>
            </a:r>
            <a:br>
              <a:rPr lang="ru-RU" sz="2400" b="1" dirty="0" smtClean="0"/>
            </a:br>
            <a:r>
              <a:rPr lang="ru-RU" sz="2400" dirty="0" smtClean="0"/>
              <a:t>- Кто природу обожает, весной деревца сажает</a:t>
            </a:r>
            <a:r>
              <a:rPr lang="ru-RU" sz="2400" dirty="0" smtClean="0"/>
              <a:t>?</a:t>
            </a:r>
            <a:br>
              <a:rPr lang="ru-RU" sz="2400" dirty="0" smtClean="0"/>
            </a:br>
            <a:r>
              <a:rPr lang="ru-RU" sz="2400" dirty="0" smtClean="0"/>
              <a:t> </a:t>
            </a:r>
            <a:r>
              <a:rPr lang="ru-RU" sz="2400" dirty="0" smtClean="0"/>
              <a:t>(Это я!).</a:t>
            </a:r>
            <a:br>
              <a:rPr lang="ru-RU" sz="2400" dirty="0" smtClean="0"/>
            </a:br>
            <a:r>
              <a:rPr lang="ru-RU" sz="2400" dirty="0" smtClean="0"/>
              <a:t>- Кто любитель отдыхать и поляну засорять</a:t>
            </a:r>
            <a:r>
              <a:rPr lang="ru-RU" sz="2400" dirty="0" smtClean="0"/>
              <a:t>?</a:t>
            </a:r>
            <a:br>
              <a:rPr lang="ru-RU" sz="2400" dirty="0" smtClean="0"/>
            </a:br>
            <a:r>
              <a:rPr lang="ru-RU" sz="2400" dirty="0" smtClean="0"/>
              <a:t> </a:t>
            </a:r>
            <a:r>
              <a:rPr lang="ru-RU" sz="2400" dirty="0" smtClean="0"/>
              <a:t>( Это не я!).</a:t>
            </a:r>
            <a:br>
              <a:rPr lang="ru-RU" sz="2400" dirty="0" smtClean="0"/>
            </a:br>
            <a:r>
              <a:rPr lang="ru-RU" sz="2400" dirty="0" smtClean="0"/>
              <a:t>- Кто желает помогать, деревца весной сажать?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( </a:t>
            </a:r>
            <a:r>
              <a:rPr lang="ru-RU" sz="2400" dirty="0" smtClean="0"/>
              <a:t>Это я!).</a:t>
            </a:r>
            <a:br>
              <a:rPr lang="ru-RU" sz="2400" dirty="0" smtClean="0"/>
            </a:br>
            <a:r>
              <a:rPr lang="ru-RU" sz="2400" dirty="0" smtClean="0"/>
              <a:t>- Кто желает помогать, деревца, кусты ломать</a:t>
            </a:r>
            <a:r>
              <a:rPr lang="ru-RU" sz="2400" dirty="0" smtClean="0"/>
              <a:t>?</a:t>
            </a:r>
            <a:br>
              <a:rPr lang="ru-RU" sz="2400" dirty="0" smtClean="0"/>
            </a:br>
            <a:r>
              <a:rPr lang="ru-RU" sz="2400" dirty="0" smtClean="0"/>
              <a:t> </a:t>
            </a:r>
            <a:r>
              <a:rPr lang="ru-RU" sz="2400" dirty="0" smtClean="0"/>
              <a:t>( Это не я!).</a:t>
            </a:r>
            <a:br>
              <a:rPr lang="ru-RU" sz="2400" dirty="0" smtClean="0"/>
            </a:br>
            <a:r>
              <a:rPr lang="ru-RU" sz="2400" dirty="0" smtClean="0"/>
              <a:t>- Кто в любую непогоду любит матушку – природу?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( </a:t>
            </a:r>
            <a:r>
              <a:rPr lang="ru-RU" sz="2400" dirty="0" smtClean="0"/>
              <a:t>Это я!).</a:t>
            </a:r>
            <a:br>
              <a:rPr lang="ru-RU" sz="2400" dirty="0" smtClean="0"/>
            </a:br>
            <a:r>
              <a:rPr lang="ru-RU" sz="2400" dirty="0" smtClean="0"/>
              <a:t>- Кто конфеты обожает, фантики везде </a:t>
            </a:r>
            <a:r>
              <a:rPr lang="ru-RU" sz="2400" smtClean="0"/>
              <a:t>кидает</a:t>
            </a:r>
            <a:r>
              <a:rPr lang="ru-RU" sz="2400" smtClean="0"/>
              <a:t>?</a:t>
            </a:r>
            <a:br>
              <a:rPr lang="ru-RU" sz="2400" smtClean="0"/>
            </a:br>
            <a:r>
              <a:rPr lang="ru-RU" sz="2400" smtClean="0"/>
              <a:t> </a:t>
            </a:r>
            <a:r>
              <a:rPr lang="ru-RU" sz="2400" dirty="0" smtClean="0"/>
              <a:t>( Это не я!)</a:t>
            </a:r>
            <a:endParaRPr lang="ru-RU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85852" y="1142984"/>
            <a:ext cx="7498080" cy="480060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Его </a:t>
            </a:r>
            <a:r>
              <a:rPr lang="ru-RU" dirty="0" smtClean="0"/>
              <a:t>весной и летом</a:t>
            </a:r>
            <a:br>
              <a:rPr lang="ru-RU" dirty="0" smtClean="0"/>
            </a:br>
            <a:r>
              <a:rPr lang="ru-RU" dirty="0" smtClean="0"/>
              <a:t>Мы видели одетым,</a:t>
            </a:r>
            <a:br>
              <a:rPr lang="ru-RU" dirty="0" smtClean="0"/>
            </a:br>
            <a:r>
              <a:rPr lang="ru-RU" dirty="0" smtClean="0"/>
              <a:t>А осенью с бедняжки</a:t>
            </a:r>
            <a:br>
              <a:rPr lang="ru-RU" dirty="0" smtClean="0"/>
            </a:br>
            <a:r>
              <a:rPr lang="ru-RU" dirty="0" smtClean="0"/>
              <a:t>Сорвали все рубашки.(Дерево.) </a:t>
            </a:r>
            <a:endParaRPr lang="ru-RU" dirty="0"/>
          </a:p>
        </p:txBody>
      </p:sp>
      <p:pic>
        <p:nvPicPr>
          <p:cNvPr id="15362" name="Picture 2" descr="https://img-fotki.yandex.ru/get/5304/185714632.58/0_e8f07_76990cd9_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25914" y="3714752"/>
            <a:ext cx="3418086" cy="28575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8" y="857232"/>
            <a:ext cx="6000792" cy="5143536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   Как </a:t>
            </a:r>
            <a:r>
              <a:rPr lang="ru-RU" dirty="0" smtClean="0"/>
              <a:t>вы думаете, дерево живое или нет</a:t>
            </a:r>
            <a:r>
              <a:rPr lang="ru-RU" dirty="0" smtClean="0"/>
              <a:t>?</a:t>
            </a:r>
          </a:p>
          <a:p>
            <a:pPr>
              <a:buNone/>
            </a:pPr>
            <a:r>
              <a:rPr lang="ru-RU" dirty="0" smtClean="0"/>
              <a:t>    Почему</a:t>
            </a:r>
            <a:r>
              <a:rPr lang="ru-RU" dirty="0" smtClean="0"/>
              <a:t>? </a:t>
            </a:r>
            <a:r>
              <a:rPr lang="ru-RU" sz="2400" dirty="0" smtClean="0"/>
              <a:t>(Оно дышит, питается, растет, размножается.) </a:t>
            </a:r>
            <a:endParaRPr lang="ru-RU" sz="2400" dirty="0" smtClean="0"/>
          </a:p>
          <a:p>
            <a:pPr>
              <a:buNone/>
            </a:pPr>
            <a:r>
              <a:rPr lang="ru-RU" dirty="0" smtClean="0"/>
              <a:t>    А </a:t>
            </a:r>
            <a:r>
              <a:rPr lang="ru-RU" dirty="0" smtClean="0"/>
              <a:t>как дышит дерево? </a:t>
            </a:r>
            <a:r>
              <a:rPr lang="ru-RU" dirty="0" smtClean="0"/>
              <a:t>Правильно, листьями</a:t>
            </a:r>
            <a:r>
              <a:rPr lang="ru-RU" dirty="0" smtClean="0"/>
              <a:t>. Дерево вдыхает в себя грязный воздух, который выбрасывают заводы, фабрики, машины, а отдает кислород - это чистый воздух, необходимый для жизни людей.</a:t>
            </a:r>
            <a:endParaRPr lang="ru-RU" dirty="0"/>
          </a:p>
        </p:txBody>
      </p:sp>
      <p:pic>
        <p:nvPicPr>
          <p:cNvPr id="14338" name="Picture 2" descr="https://im0-tub-ru.yandex.net/i?id=717dbb30162d0051f501e39009019863&amp;n=13&amp;exp=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05600" y="3429000"/>
            <a:ext cx="2438400" cy="304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62" name="Picture 2" descr="http://steshka.ru/wp-content/uploads/2012/10/%D0%91%D0%B5%D0%B7-%D0%B8%D0%BC%D0%B5%D0%BD%D0%B8-1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190624"/>
            <a:ext cx="8020050" cy="56673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://images.myshared.ru/7/828756/slide_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2443" y="214290"/>
            <a:ext cx="8191557" cy="61436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http://z0j.ru/up/forum/files/profmassage_77/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1071546"/>
            <a:ext cx="5642252" cy="5377067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214678" y="214290"/>
            <a:ext cx="7498080" cy="1143000"/>
          </a:xfrm>
        </p:spPr>
        <p:txBody>
          <a:bodyPr/>
          <a:lstStyle/>
          <a:p>
            <a:r>
              <a:rPr lang="ru-RU" dirty="0" smtClean="0"/>
              <a:t>Клен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http://narodnimisredstvami.ru/wp-content/uploads/2015/04/Ryabina-primenenie-v-narodnoy-meditsin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153496"/>
            <a:ext cx="6500858" cy="5704504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214546" y="214290"/>
            <a:ext cx="7498080" cy="1143000"/>
          </a:xfrm>
        </p:spPr>
        <p:txBody>
          <a:bodyPr/>
          <a:lstStyle/>
          <a:p>
            <a:r>
              <a:rPr lang="ru-RU" dirty="0" smtClean="0"/>
              <a:t>Рябина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http://pesochnizza.ru/wp-content/uploads/2017/07/dub_derevo_zheludi_listy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1285860"/>
            <a:ext cx="6500858" cy="4644968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3571868" y="357166"/>
            <a:ext cx="7406640" cy="1472184"/>
          </a:xfrm>
        </p:spPr>
        <p:txBody>
          <a:bodyPr/>
          <a:lstStyle/>
          <a:p>
            <a:r>
              <a:rPr lang="ru-RU" dirty="0" smtClean="0"/>
              <a:t>Дуб</a:t>
            </a:r>
            <a:endParaRPr lang="ru-RU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«С какого дерева листочек</a:t>
            </a:r>
            <a:r>
              <a:rPr lang="en-US" dirty="0" smtClean="0"/>
              <a:t>?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5500662" y="1857364"/>
            <a:ext cx="3643338" cy="1195382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Дубовый</a:t>
            </a:r>
            <a:endParaRPr lang="ru-RU" dirty="0"/>
          </a:p>
        </p:txBody>
      </p:sp>
      <p:pic>
        <p:nvPicPr>
          <p:cNvPr id="46082" name="Picture 2" descr="https://static4.depositphotos.com/1002457/279/i/950/depositphotos_2794147-stock-photo-oak-lea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2357430"/>
            <a:ext cx="4102064" cy="30765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27</TotalTime>
  <Words>157</Words>
  <PresentationFormat>Экран (4:3)</PresentationFormat>
  <Paragraphs>20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Солнцестояние</vt:lpstr>
      <vt:lpstr>«Деревья»</vt:lpstr>
      <vt:lpstr>Слайд 2</vt:lpstr>
      <vt:lpstr>Слайд 3</vt:lpstr>
      <vt:lpstr>Слайд 4</vt:lpstr>
      <vt:lpstr>Слайд 5</vt:lpstr>
      <vt:lpstr>Клен</vt:lpstr>
      <vt:lpstr>Рябина</vt:lpstr>
      <vt:lpstr>Дуб</vt:lpstr>
      <vt:lpstr>«С какого дерева листочек?»</vt:lpstr>
      <vt:lpstr>Рябины</vt:lpstr>
      <vt:lpstr>Кленовый</vt:lpstr>
      <vt:lpstr>Осины</vt:lpstr>
      <vt:lpstr>Березы</vt:lpstr>
      <vt:lpstr>Без чего дерево не может жить?</vt:lpstr>
      <vt:lpstr>Деревья у которых есть листочки, называются? – лиственные. А какие ещё есть деревья?  У которых вместо листьев, иголки.</vt:lpstr>
      <vt:lpstr>Ель</vt:lpstr>
      <vt:lpstr>Слайд 17</vt:lpstr>
      <vt:lpstr>Физкультурная минутка: Вот стоит большая елка  (руки «домиком» над головой) А на ней растут иголки  (пальцы растопырить) Есть на елке также шишки (кулачки) А внизу берлога мишки (присесть) </vt:lpstr>
      <vt:lpstr>Игра «Это я, это я, это все мои друзья!». - Кто природу обожает, весной деревца сажает?  (Это я!). - Кто любитель отдыхать и поляну засорять?  ( Это не я!). - Кто желает помогать, деревца весной сажать?  ( Это я!). - Кто желает помогать, деревца, кусты ломать?  ( Это не я!). - Кто в любую непогоду любит матушку – природу?  ( Это я!). - Кто конфеты обожает, фантики везде кидает?  ( Это не я!)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«Деревья»</dc:title>
  <dc:creator>Admin</dc:creator>
  <cp:lastModifiedBy>Admin</cp:lastModifiedBy>
  <cp:revision>5</cp:revision>
  <dcterms:created xsi:type="dcterms:W3CDTF">2018-10-15T18:53:08Z</dcterms:created>
  <dcterms:modified xsi:type="dcterms:W3CDTF">2018-10-15T19:30:55Z</dcterms:modified>
</cp:coreProperties>
</file>